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oleObject2.bin" ContentType="application/vnd.openxmlformats-officedocument.oleObjec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heme" Target="theme/theme1.xml"/><Relationship Id="rId31" Type="http://schemas.openxmlformats.org/officeDocument/2006/relationships/slide" Target="slides/slide3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3A46A-5CEE-44E5-A356-0756A49C32D9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12F72-C58C-434B-8409-131B7252F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C5BC-E97C-40DE-8BD8-86350E7DF35D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3229-FA6A-465A-A6EC-C2F493388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3D1F9-4CDE-43B9-B9E2-83432697DAF1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EA5B8-D019-4DDA-8ADA-BA3B24F0C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30CA2-8F5B-4686-AB3A-1C12346E5A70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4E69-9148-498C-A898-1289859AC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82AD9-643E-4070-95D3-C39E397CA561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CEF8-C36B-4586-9669-355DC6BF2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8525B-CCCC-46CB-B04A-96248A6EA45C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E31C1-6F28-413A-B05B-959ACBCD4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1FC9-9C01-4512-92DF-669DDC9622F8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12B6C-F64D-4FC6-9287-9DD42F475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DDFBB-DC09-4251-95C6-94192309ACBE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EF176-FEB9-4427-B03C-95166C75F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5F4A9-AA1A-4FC2-812D-C84837C6B917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F4775-2743-44E3-AA09-B2FDD0EEB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7C9C5-4A51-4FBB-AEA3-BE2A4BACC433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8DBAF-E3EE-480C-8B03-1247A8D9D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FC8C-D943-4B07-814B-CB937A325F9A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51C5A-063D-4E2B-BD79-011BB000A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C08DD3F-AD0A-4FC6-902F-3D0705EE9B25}" type="datetimeFigureOut">
              <a:rPr lang="en-US"/>
              <a:pPr>
                <a:defRPr/>
              </a:pPr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9EA0EF-249F-411A-BFA3-01217655D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2.bin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2239963"/>
          </a:xfrm>
        </p:spPr>
        <p:txBody>
          <a:bodyPr/>
          <a:lstStyle/>
          <a:p>
            <a:pPr eaLnBrk="1" hangingPunct="1"/>
            <a:r>
              <a:rPr lang="en-US" smtClean="0"/>
              <a:t>Find the distance between (2,2) and (5,-1)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3687763"/>
          </a:xfrm>
        </p:spPr>
        <p:txBody>
          <a:bodyPr/>
          <a:lstStyle/>
          <a:p>
            <a:pPr eaLnBrk="1" hangingPunct="1"/>
            <a:r>
              <a:rPr lang="en-US" smtClean="0"/>
              <a:t> B(14,10)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/>
          <a:lstStyle/>
          <a:p>
            <a:pPr eaLnBrk="1" hangingPunct="1"/>
            <a:r>
              <a:rPr lang="en-US" smtClean="0"/>
              <a:t>Given the midpoint M of a segment AB, find the coordinates of B:</a:t>
            </a:r>
            <a:br>
              <a:rPr lang="en-US" smtClean="0"/>
            </a:br>
            <a:r>
              <a:rPr lang="en-US" smtClean="0"/>
              <a:t>A(-7,-4) and M(-9,12)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4162"/>
          </a:xfrm>
        </p:spPr>
        <p:txBody>
          <a:bodyPr/>
          <a:lstStyle/>
          <a:p>
            <a:pPr eaLnBrk="1" hangingPunct="1"/>
            <a:r>
              <a:rPr lang="en-US" smtClean="0"/>
              <a:t>B(-11,28)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pPr eaLnBrk="1" hangingPunct="1"/>
            <a:r>
              <a:rPr lang="en-US" smtClean="0"/>
              <a:t>What is the slope of the line through (2,-8) and (2,3)?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4962"/>
          </a:xfrm>
        </p:spPr>
        <p:txBody>
          <a:bodyPr/>
          <a:lstStyle/>
          <a:p>
            <a:pPr eaLnBrk="1" hangingPunct="1"/>
            <a:r>
              <a:rPr lang="en-US" smtClean="0"/>
              <a:t>Slope is undefined!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068763"/>
          </a:xfrm>
        </p:spPr>
        <p:txBody>
          <a:bodyPr/>
          <a:lstStyle/>
          <a:p>
            <a:pPr eaLnBrk="1" hangingPunct="1"/>
            <a:r>
              <a:rPr lang="en-US" smtClean="0"/>
              <a:t>Determine if the lines passing through the points are parallel, perpendicular, or neither.</a:t>
            </a:r>
            <a:br>
              <a:rPr lang="en-US" smtClean="0"/>
            </a:br>
            <a:r>
              <a:rPr lang="en-US" smtClean="0"/>
              <a:t>(-3,-6), (2,4) and</a:t>
            </a:r>
            <a:br>
              <a:rPr lang="en-US" smtClean="0"/>
            </a:br>
            <a:r>
              <a:rPr lang="en-US" smtClean="0"/>
              <a:t>(2,-1), (4,-2).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/>
          <a:lstStyle/>
          <a:p>
            <a:pPr eaLnBrk="1" hangingPunct="1"/>
            <a:r>
              <a:rPr lang="en-US" smtClean="0"/>
              <a:t>m = -2/5</a:t>
            </a:r>
            <a:br>
              <a:rPr lang="en-US" smtClean="0"/>
            </a:br>
            <a:r>
              <a:rPr lang="en-US" smtClean="0"/>
              <a:t>m = -1/2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Neither!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/>
          <a:lstStyle/>
          <a:p>
            <a:pPr eaLnBrk="1" hangingPunct="1"/>
            <a:r>
              <a:rPr lang="en-US" smtClean="0"/>
              <a:t>Write the equation of the line parallel to y = 3/7x – 2 with b=4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/>
          <a:lstStyle/>
          <a:p>
            <a:pPr eaLnBrk="1" hangingPunct="1"/>
            <a:r>
              <a:rPr lang="en-US" smtClean="0"/>
              <a:t>Y = 3/7x + 4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/>
          <a:lstStyle/>
          <a:p>
            <a:pPr eaLnBrk="1" hangingPunct="1"/>
            <a:r>
              <a:rPr lang="en-US" smtClean="0"/>
              <a:t>Write the equation of the line perpendicular to 3x+4y=-16 with b=-8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2362200" y="2057400"/>
          <a:ext cx="4343400" cy="1677988"/>
        </p:xfrm>
        <a:graphic>
          <a:graphicData uri="http://schemas.openxmlformats.org/presentationml/2006/ole">
            <p:oleObj spid="_x0000_s14338" name="Equation" r:id="rId3" imgW="558800" imgH="215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/>
          <a:lstStyle/>
          <a:p>
            <a:pPr eaLnBrk="1" hangingPunct="1"/>
            <a:r>
              <a:rPr lang="en-US" smtClean="0"/>
              <a:t>Y = 4/3x - 8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029200"/>
          </a:xfrm>
        </p:spPr>
        <p:txBody>
          <a:bodyPr/>
          <a:lstStyle/>
          <a:p>
            <a:pPr eaLnBrk="1" hangingPunct="1"/>
            <a:r>
              <a:rPr lang="en-US" smtClean="0"/>
              <a:t>Plot the points and name the quadrant/axis where they lie.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(-3,1)</a:t>
            </a:r>
            <a:br>
              <a:rPr lang="en-US" smtClean="0"/>
            </a:br>
            <a:r>
              <a:rPr lang="en-US" smtClean="0"/>
              <a:t>(1,4)</a:t>
            </a:r>
            <a:br>
              <a:rPr lang="en-US" smtClean="0"/>
            </a:br>
            <a:r>
              <a:rPr lang="en-US" smtClean="0"/>
              <a:t>(-4,0)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20875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(-3,1) lies in Quadrant II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(1,-4) lies in Quadrant IV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(-4,0) lies on the x-axis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/>
          <a:srcRect l="9579" t="12903" r="9579" b="9677"/>
          <a:stretch>
            <a:fillRect/>
          </a:stretch>
        </p:blipFill>
        <p:spPr bwMode="auto">
          <a:xfrm>
            <a:off x="2514600" y="2667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229600" cy="1706563"/>
          </a:xfrm>
        </p:spPr>
        <p:txBody>
          <a:bodyPr/>
          <a:lstStyle/>
          <a:p>
            <a:pPr eaLnBrk="1" hangingPunct="1"/>
            <a:r>
              <a:rPr lang="en-US" smtClean="0"/>
              <a:t>Graph the line using a table.</a:t>
            </a:r>
            <a:br>
              <a:rPr lang="en-US" smtClean="0"/>
            </a:br>
            <a:r>
              <a:rPr lang="en-US" smtClean="0"/>
              <a:t>2x+3y=-1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381000"/>
          <a:ext cx="6096000" cy="14827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22098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= -2/3x – 1/3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(x</a:t>
                      </a:r>
                      <a:r>
                        <a:rPr lang="en-US" baseline="0" dirty="0" smtClean="0"/>
                        <a:t> , y)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= 2 – 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(-3</a:t>
                      </a:r>
                      <a:r>
                        <a:rPr lang="en-US" baseline="0" dirty="0" smtClean="0"/>
                        <a:t> , 5/3)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 = -1/3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(0 , -1/3)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 = -2 – 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(3</a:t>
                      </a:r>
                      <a:r>
                        <a:rPr lang="en-US" baseline="0" dirty="0" smtClean="0"/>
                        <a:t> , -7/3)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8940" name="Picture 2"/>
          <p:cNvPicPr>
            <a:picLocks noChangeAspect="1" noChangeArrowheads="1"/>
          </p:cNvPicPr>
          <p:nvPr/>
        </p:nvPicPr>
        <p:blipFill>
          <a:blip r:embed="rId2"/>
          <a:srcRect l="9579" t="12903" r="11263" b="9677"/>
          <a:stretch>
            <a:fillRect/>
          </a:stretch>
        </p:blipFill>
        <p:spPr bwMode="auto">
          <a:xfrm>
            <a:off x="2057400" y="1905000"/>
            <a:ext cx="47244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304800" y="2133600"/>
            <a:ext cx="8229600" cy="1706563"/>
          </a:xfrm>
        </p:spPr>
        <p:txBody>
          <a:bodyPr/>
          <a:lstStyle/>
          <a:p>
            <a:pPr eaLnBrk="1" hangingPunct="1"/>
            <a:r>
              <a:rPr lang="en-US" smtClean="0"/>
              <a:t>Graph the line using intercepts:</a:t>
            </a:r>
            <a:br>
              <a:rPr lang="en-US" smtClean="0"/>
            </a:br>
            <a:r>
              <a:rPr lang="en-US" smtClean="0"/>
              <a:t>2x-8y=-16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X-intercept:  (-8,0)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Y-intercept:  (0,2)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l="4526" t="12903" r="9579" b="9677"/>
          <a:stretch>
            <a:fillRect/>
          </a:stretch>
        </p:blipFill>
        <p:spPr bwMode="auto">
          <a:xfrm>
            <a:off x="2133600" y="1676400"/>
            <a:ext cx="4648200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2392363"/>
          </a:xfrm>
        </p:spPr>
        <p:txBody>
          <a:bodyPr/>
          <a:lstStyle/>
          <a:p>
            <a:pPr eaLnBrk="1" hangingPunct="1"/>
            <a:r>
              <a:rPr lang="en-US" smtClean="0"/>
              <a:t>Graph the line using rapid graphing:</a:t>
            </a:r>
            <a:br>
              <a:rPr lang="en-US" smtClean="0"/>
            </a:br>
            <a:r>
              <a:rPr lang="en-US" smtClean="0"/>
              <a:t>-2x+3y=-6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 = 2/3x - 2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 l="7498" t="12924" r="8530" b="9529"/>
          <a:stretch>
            <a:fillRect/>
          </a:stretch>
        </p:blipFill>
        <p:spPr bwMode="auto">
          <a:xfrm>
            <a:off x="2514600" y="1752600"/>
            <a:ext cx="426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8229600" cy="2438400"/>
          </a:xfrm>
        </p:spPr>
        <p:txBody>
          <a:bodyPr/>
          <a:lstStyle/>
          <a:p>
            <a:pPr eaLnBrk="1" hangingPunct="1"/>
            <a:r>
              <a:rPr lang="en-US" smtClean="0"/>
              <a:t>Graph the equation using any method:</a:t>
            </a:r>
            <a:br>
              <a:rPr lang="en-US" smtClean="0"/>
            </a:br>
            <a:r>
              <a:rPr lang="en-US" smtClean="0"/>
              <a:t>4x-3y=1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pPr eaLnBrk="1" hangingPunct="1"/>
            <a:r>
              <a:rPr lang="en-US" smtClean="0"/>
              <a:t>Find the distance between (8,7) and (-1,-8).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0"/>
            <a:ext cx="6072188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819400" y="2057400"/>
          <a:ext cx="4133850" cy="1377950"/>
        </p:xfrm>
        <a:graphic>
          <a:graphicData uri="http://schemas.openxmlformats.org/presentationml/2006/ole">
            <p:oleObj spid="_x0000_s16386" name="Equation" r:id="rId3" imgW="647700" imgH="2159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2162"/>
          </a:xfrm>
        </p:spPr>
        <p:txBody>
          <a:bodyPr/>
          <a:lstStyle/>
          <a:p>
            <a:pPr eaLnBrk="1" hangingPunct="1"/>
            <a:r>
              <a:rPr lang="en-US" smtClean="0"/>
              <a:t>Find the midpoint of the segment with the given endpoints:  (7,3) and (5,9)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6962"/>
          </a:xfrm>
        </p:spPr>
        <p:txBody>
          <a:bodyPr/>
          <a:lstStyle/>
          <a:p>
            <a:pPr eaLnBrk="1" hangingPunct="1"/>
            <a:r>
              <a:rPr lang="en-US" smtClean="0"/>
              <a:t>(6,6)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Find the midpoint of the segment with the given endpoints:  (-9,-4) and (-5,-8)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/>
          <a:lstStyle/>
          <a:p>
            <a:pPr eaLnBrk="1" hangingPunct="1"/>
            <a:r>
              <a:rPr lang="en-US" smtClean="0"/>
              <a:t>(-7,-6)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/>
          <a:lstStyle/>
          <a:p>
            <a:pPr eaLnBrk="1" hangingPunct="1"/>
            <a:r>
              <a:rPr lang="en-US" smtClean="0"/>
              <a:t>Given the midpoint M of segment AB, find the coordinates of B.</a:t>
            </a:r>
            <a:br>
              <a:rPr lang="en-US" smtClean="0"/>
            </a:br>
            <a:r>
              <a:rPr lang="en-US" smtClean="0"/>
              <a:t>A(-6,2) and M(4,6)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286</Words>
  <Application>Microsoft Office PowerPoint</Application>
  <PresentationFormat>On-screen Show (4:3)</PresentationFormat>
  <Paragraphs>42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ＭＳ Ｐゴシック</vt:lpstr>
      <vt:lpstr>Calibri</vt:lpstr>
      <vt:lpstr>Office Theme</vt:lpstr>
      <vt:lpstr/>
      <vt:lpstr>Find the distance between (2,2) and (5,-1)</vt:lpstr>
      <vt:lpstr>PowerPoint Presentation</vt:lpstr>
      <vt:lpstr>Find the distance between (8,7) and (-1,-8).</vt:lpstr>
      <vt:lpstr>PowerPoint Presentation</vt:lpstr>
      <vt:lpstr>Find the midpoint of the segment with the given endpoints:  (7,3) and (5,9)</vt:lpstr>
      <vt:lpstr>(6,6)</vt:lpstr>
      <vt:lpstr>Find the midpoint of the segment with the given endpoints:  (-9,-4) and (-5,-8)</vt:lpstr>
      <vt:lpstr>(-7,-6)</vt:lpstr>
      <vt:lpstr>Given the midpoint M of segment AB, find the coordinates of B. A(-6,2) and M(4,6)</vt:lpstr>
      <vt:lpstr> B(14,10)</vt:lpstr>
      <vt:lpstr>Given the midpoint M of a segment AB, find the coordinates of B: A(-7,-4) and M(-9,12)</vt:lpstr>
      <vt:lpstr>B(-11,28)</vt:lpstr>
      <vt:lpstr>What is the slope of the line through (2,-8) and (2,3)?</vt:lpstr>
      <vt:lpstr>Slope is undefined!</vt:lpstr>
      <vt:lpstr>Determine if the lines passing through the points are parallel, perpendicular, or neither. (-3,-6), (2,4) and (2,-1), (4,-2).</vt:lpstr>
      <vt:lpstr>m = -2/5 m = -1/2  Neither!</vt:lpstr>
      <vt:lpstr>Write the equation of the line parallel to y = 3/7x – 2 with b=4</vt:lpstr>
      <vt:lpstr>Y = 3/7x + 4</vt:lpstr>
      <vt:lpstr>Write the equation of the line perpendicular to 3x+4y=-16 with b=-8</vt:lpstr>
      <vt:lpstr>Y = 4/3x - 8</vt:lpstr>
      <vt:lpstr>Plot the points and name the quadrant/axis where they lie.  (-3,1) (1,4) (-4,0)</vt:lpstr>
      <vt:lpstr>(-3,1) lies in Quadrant II (1,-4) lies in Quadrant IV (-4,0) lies on the x-axis</vt:lpstr>
      <vt:lpstr>Graph the line using a table. 2x+3y=-1</vt:lpstr>
      <vt:lpstr>PowerPoint Presentation</vt:lpstr>
      <vt:lpstr>Graph the line using intercepts: 2x-8y=-16</vt:lpstr>
      <vt:lpstr>X-intercept:  (-8,0) Y-intercept:  (0,2)</vt:lpstr>
      <vt:lpstr>Graph the line using rapid graphing: -2x+3y=-6</vt:lpstr>
      <vt:lpstr>Y = 2/3x - 2</vt:lpstr>
      <vt:lpstr>Graph the equation using any method: 4x-3y=1</vt:lpstr>
      <vt:lpstr>PowerPoint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Plot the points and name the quadrant/axis where they lie.  (-3,1) (1,4) (-4,0)</dc:title>
  <dc:creator>Edie Franks</dc:creator>
  <cp:lastModifiedBy>PSD</cp:lastModifiedBy>
  <cp:revision>8</cp:revision>
  <dcterms:created xsi:type="dcterms:W3CDTF">2010-04-15T22:56:45Z</dcterms:created>
  <dcterms:modified xsi:type="dcterms:W3CDTF">2010-04-16T15:35:02Z</dcterms:modified>
</cp:coreProperties>
</file>